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7E7F-019C-40CA-9308-B0481EFA4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F8267-7421-456F-BD2D-E413E23AE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5EFA6-F1C4-4AEB-8068-7391A047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2019A-3C00-4968-AC60-6137DB783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6513D-B81C-4EBC-8ACA-2DAF16C7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5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33D2C-B80E-47A8-80CA-3DB23E1B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F797C-F2F4-4364-94F3-BE5C884B1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55656-4957-4658-A15D-E2CFF260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89721-413B-4738-B888-4479F345C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AE63A-F63F-4CAF-BD35-42B8B975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8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ABAC22-F279-4FB7-B148-A4B4CB210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8B17A5-5B5C-4CC9-804E-307B72E79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B793C-18D2-490C-9004-F2E85888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E07FC-0BA7-463F-8DFC-62822A98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A6BF4-10B4-4B03-9F01-E9C5EAC66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0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AB53E-27DE-441B-AB9B-989F2A43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0CAA8-1CA5-4DF5-99DF-BA38BE3B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A5E5-F530-45D3-9C79-36588543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A50FB-574A-461D-9D94-12B06872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EAFE7-EEC2-4A69-B8C3-976F3E45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9357-6048-4FE6-B1D1-8BE13298B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7095B-F549-4B96-898F-ECFA8F8E7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F4228-8B5E-4F59-BD50-6A8906C06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3CDD4-8463-4961-A4AB-CF478261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09733-EC77-4FB8-B218-436453FC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6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9F6EF-F8CF-4B0C-8121-F7638536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E6261-29FA-4F03-81DD-312E39B7E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2EAAE-C73B-490E-84A0-EB2DD8BC2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98D28-3E5F-46E7-B9B6-17AA53F5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77A72-BCC3-453F-BEA0-4E29ADA1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88334-8EE0-4E40-B192-DC5A70AD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4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DB2C-68F7-43D9-B285-80C58F1A2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ABF71-584F-4483-9167-DFA28D813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E68A1-CC96-49D4-83C5-A289B56FB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3CBE6-7E87-40D5-A2F7-7AF9C8FB1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F6050F-FC4B-4E84-B4CB-E1757E666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C3CCB-656C-4010-924A-B199D3E53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2D3C90-6F87-4C8B-AB45-CFB8B51E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86F14-CE54-44A2-9F92-8A3F9599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83A45-8CCA-4FA6-9435-156B2611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F7B95-2890-4AD1-B80C-D35C1ADE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9B2A4-21C1-4A08-BBD3-090091CF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408EA-C596-41BA-8B3D-36E95D50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461EB9-8DC2-4949-AACB-9CD2E638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CF78C2-B29B-421D-B515-E2F2AE86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ED460-CB64-47CF-A563-BE00D1637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6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B8550-5E30-480A-AD6F-8D8C8960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D4080-D41C-4E2D-96F8-150C1720B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825E5-F2B8-41E0-BC3A-63342EFE9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DE8C4-88C6-4A57-9C9B-FDA821060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065F4-2F65-484A-A370-5E96DE6C9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09587-3BBD-4549-935B-09D543B9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1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ED4F-8573-4408-B25F-F100DC91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16C49-16FA-4DAF-938F-DFCDB4C44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7A14C-F6A3-4270-A17B-47952B06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05AB4-AE75-4387-A124-E88C43C5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260C8-AF28-420F-A666-35FD79D9D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2CC02-0C89-4E44-82FD-3FECF17C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5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E77D9C-4927-41CC-9189-590191B5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21C53-4F7C-4789-B4C7-F718542D8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E5D99-58FC-4E92-98D8-CAB4F40C9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70062-3515-4A72-8D26-DBE97D51DD6D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643DD-E66B-429A-B95D-69379F700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79BC7-16C2-4E9E-9B2A-C680FFFA6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4924E-76D1-4FF6-805C-F0EF7BDCD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6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7950-D1C7-4CAA-B7CC-E7B9DD118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40BC1-4A29-498C-9101-6525BE1D82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EF579E-B317-47CA-AAC0-A9D6224B2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25E7B3D-142B-4C73-8B13-11A0A2300039}"/>
              </a:ext>
            </a:extLst>
          </p:cNvPr>
          <p:cNvSpPr/>
          <p:nvPr/>
        </p:nvSpPr>
        <p:spPr>
          <a:xfrm>
            <a:off x="92765" y="5632174"/>
            <a:ext cx="12099235" cy="556591"/>
          </a:xfrm>
          <a:prstGeom prst="rect">
            <a:avLst/>
          </a:prstGeom>
          <a:solidFill>
            <a:srgbClr val="FFAD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9A6F8B-65FD-4E82-8212-AC891AB57AA4}"/>
              </a:ext>
            </a:extLst>
          </p:cNvPr>
          <p:cNvSpPr txBox="1"/>
          <p:nvPr/>
        </p:nvSpPr>
        <p:spPr>
          <a:xfrm>
            <a:off x="1" y="555652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Jan 13</a:t>
            </a:r>
            <a:r>
              <a:rPr lang="en-US" sz="4000" baseline="30000" dirty="0">
                <a:solidFill>
                  <a:schemeClr val="bg1"/>
                </a:solidFill>
              </a:rPr>
              <a:t>th</a:t>
            </a:r>
            <a:r>
              <a:rPr lang="en-US" sz="4000" dirty="0">
                <a:solidFill>
                  <a:schemeClr val="bg1"/>
                </a:solidFill>
              </a:rPr>
              <a:t> to Jan 28</a:t>
            </a:r>
            <a:r>
              <a:rPr lang="en-US" sz="4000" baseline="30000" dirty="0">
                <a:solidFill>
                  <a:schemeClr val="bg1"/>
                </a:solidFill>
              </a:rPr>
              <a:t>th</a:t>
            </a:r>
            <a:r>
              <a:rPr lang="en-US" sz="4000" dirty="0">
                <a:solidFill>
                  <a:schemeClr val="bg1"/>
                </a:solidFill>
              </a:rPr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571339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Manoj Rathi</dc:creator>
  <cp:lastModifiedBy>Manoj Rathi</cp:lastModifiedBy>
  <cp:revision>4</cp:revision>
  <dcterms:created xsi:type="dcterms:W3CDTF">2017-10-26T20:53:45Z</dcterms:created>
  <dcterms:modified xsi:type="dcterms:W3CDTF">2017-12-02T18:10:49Z</dcterms:modified>
</cp:coreProperties>
</file>