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9" r:id="rId2"/>
    <p:sldId id="272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1515"/>
    <a:srgbClr val="CC0000"/>
    <a:srgbClr val="6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94660"/>
  </p:normalViewPr>
  <p:slideViewPr>
    <p:cSldViewPr>
      <p:cViewPr varScale="1">
        <p:scale>
          <a:sx n="47" d="100"/>
          <a:sy n="47" d="100"/>
        </p:scale>
        <p:origin x="-1974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25D80-A23F-4A21-98EF-9D3CC643661B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3CA74-AD64-4B77-AC6A-30B68331B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5DDA1-0A34-436C-AA89-F208A8340B27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24B6-176C-4E65-B430-4E81CAF79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rth_000\Desktop\hss\SNY\sky-b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4648200" cy="16764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600" b="1" i="0" kern="1200" cap="none" spc="0" dirty="0" smtClean="0">
                <a:ln w="11430">
                  <a:solidFill>
                    <a:srgbClr val="FF1515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6629400"/>
            <a:ext cx="6858000" cy="3276600"/>
          </a:xfrm>
          <a:solidFill>
            <a:schemeClr val="bg1">
              <a:alpha val="50000"/>
            </a:scheme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b="1" cap="none" spc="0">
                <a:ln w="11430">
                  <a:solidFill>
                    <a:srgbClr val="FF0000"/>
                  </a:solidFill>
                </a:ln>
                <a:solidFill>
                  <a:srgbClr val="FF15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karth_000\Desktop\hss\lion-logo-new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0" y="152400"/>
            <a:ext cx="1208264" cy="762000"/>
          </a:xfrm>
          <a:prstGeom prst="rect">
            <a:avLst/>
          </a:prstGeom>
          <a:noFill/>
        </p:spPr>
      </p:pic>
      <p:pic>
        <p:nvPicPr>
          <p:cNvPr id="9" name="Picture 4" descr="C:\Users\karth_000\Desktop\hss\fla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185572">
            <a:off x="6083318" y="201085"/>
            <a:ext cx="701602" cy="100531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1"/>
            <a:ext cx="4800600" cy="1371599"/>
          </a:xfrm>
        </p:spPr>
        <p:txBody>
          <a:bodyPr>
            <a:normAutofit/>
          </a:bodyPr>
          <a:lstStyle>
            <a:lvl1pPr>
              <a:defRPr lang="en-US" sz="3600" b="1" kern="1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 ESSENC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9067800"/>
            <a:ext cx="1600200" cy="527403"/>
          </a:xfrm>
        </p:spPr>
        <p:txBody>
          <a:bodyPr/>
          <a:lstStyle/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9067800"/>
            <a:ext cx="217170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9067800"/>
            <a:ext cx="1600200" cy="527403"/>
          </a:xfrm>
        </p:spPr>
        <p:txBody>
          <a:bodyPr/>
          <a:lstStyle/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oh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2362200"/>
            <a:ext cx="5091872" cy="513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rth_000\Desktop\hss\bg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4876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76400"/>
            <a:ext cx="6172200" cy="717250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20F9-7DA9-4AE1-BB22-608C6FCF98F0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6862C-11A8-493D-8E91-8365C4E448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karth_000\Desktop\hss\lion-logo-new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510" y="152400"/>
            <a:ext cx="1208264" cy="762000"/>
          </a:xfrm>
          <a:prstGeom prst="rect">
            <a:avLst/>
          </a:prstGeom>
          <a:noFill/>
        </p:spPr>
      </p:pic>
      <p:pic>
        <p:nvPicPr>
          <p:cNvPr id="9" name="Picture 4" descr="C:\Users\karth_000\Desktop\hss\flag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1185572">
            <a:off x="6083318" y="201085"/>
            <a:ext cx="701602" cy="100531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cap="none" spc="0" dirty="0" smtClean="0">
          <a:ln>
            <a:solidFill>
              <a:srgbClr val="CC0000"/>
            </a:solidFill>
          </a:ln>
          <a:solidFill>
            <a:srgbClr val="FF0000"/>
          </a:solidFill>
          <a:effectLst/>
          <a:latin typeface="AR ESSENC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b="0" i="0" kern="1200" cap="none" spc="0" dirty="0" smtClean="0">
          <a:ln w="11430">
            <a:solidFill>
              <a:srgbClr val="FF0000"/>
            </a:solidFill>
          </a:ln>
          <a:solidFill>
            <a:srgbClr val="FF1515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 ESSENC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b="0" i="0" kern="1200" cap="none" spc="0" dirty="0" smtClean="0">
          <a:ln w="11430">
            <a:solidFill>
              <a:srgbClr val="FF0000"/>
            </a:solidFill>
          </a:ln>
          <a:solidFill>
            <a:srgbClr val="FF1515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 ESSE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b="0" i="0" kern="1200" cap="none" spc="0" dirty="0" smtClean="0">
          <a:ln w="11430">
            <a:solidFill>
              <a:srgbClr val="FF0000"/>
            </a:solidFill>
          </a:ln>
          <a:solidFill>
            <a:srgbClr val="FF1515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 ESSE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b="0" i="0" kern="1200" cap="none" spc="0" dirty="0" smtClean="0">
          <a:ln w="11430">
            <a:solidFill>
              <a:srgbClr val="FF0000"/>
            </a:solidFill>
          </a:ln>
          <a:solidFill>
            <a:srgbClr val="FF1515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 ESSE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b="0" i="0" kern="1200" cap="none" spc="0" dirty="0" smtClean="0">
          <a:ln w="11430">
            <a:solidFill>
              <a:srgbClr val="FF0000"/>
            </a:solidFill>
          </a:ln>
          <a:solidFill>
            <a:srgbClr val="FF1515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 ESSE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sus.org/sn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sus.org/sn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rth_000\Desktop\hss\SNY\logocentr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04" y="990600"/>
            <a:ext cx="5571296" cy="601537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4800600" cy="1371600"/>
          </a:xfrm>
        </p:spPr>
        <p:txBody>
          <a:bodyPr>
            <a:noAutofit/>
          </a:bodyPr>
          <a:lstStyle/>
          <a:p>
            <a:r>
              <a:rPr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Surya </a:t>
            </a:r>
            <a:r>
              <a:rPr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Namaskar</a:t>
            </a:r>
            <a:r>
              <a:rPr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Yajna</a:t>
            </a:r>
            <a:r>
              <a:rPr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2015</a:t>
            </a:r>
            <a:endParaRPr lang="en-US" dirty="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7086600"/>
            <a:ext cx="6858000" cy="243143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1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Abhimanyu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Shakha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Invites you to celebrate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Sun Salutation Day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Venue: Place Details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Date :1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Feb 2015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Time : 11:00 am </a:t>
            </a:r>
          </a:p>
          <a:p>
            <a:pPr algn="ctr"/>
            <a:endParaRPr lang="en-US" sz="1400" b="1" dirty="0" smtClean="0">
              <a:latin typeface="Cooper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9536668"/>
            <a:ext cx="685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Visit : </a:t>
            </a:r>
            <a:r>
              <a:rPr lang="en-US" b="1" dirty="0" smtClean="0">
                <a:hlinkClick r:id="rId3"/>
              </a:rPr>
              <a:t>www.hssus.org/sny</a:t>
            </a:r>
            <a:r>
              <a:rPr lang="en-US" b="1" dirty="0" smtClean="0"/>
              <a:t>       </a:t>
            </a:r>
            <a:r>
              <a:rPr lang="en-US" b="1" dirty="0" smtClean="0"/>
              <a:t>                                  email</a:t>
            </a:r>
            <a:r>
              <a:rPr lang="en-US" b="1" dirty="0" smtClean="0"/>
              <a:t>: sny@hssus.org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4800600" cy="1371600"/>
          </a:xfrm>
        </p:spPr>
        <p:txBody>
          <a:bodyPr>
            <a:noAutofit/>
          </a:bodyPr>
          <a:lstStyle/>
          <a:p>
            <a:r>
              <a:rPr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Surya </a:t>
            </a:r>
            <a:r>
              <a:rPr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Namaskar</a:t>
            </a:r>
            <a:r>
              <a:rPr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Yajna</a:t>
            </a:r>
            <a:r>
              <a:rPr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Programme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Details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1524000"/>
          <a:ext cx="5410200" cy="640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5100"/>
                <a:gridCol w="27051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Programme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" y="8382000"/>
            <a:ext cx="63246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Visit : </a:t>
            </a:r>
            <a:r>
              <a:rPr lang="en-US" b="1" dirty="0" smtClean="0">
                <a:hlinkClick r:id="rId2"/>
              </a:rPr>
              <a:t>www.hssus.org/sny</a:t>
            </a:r>
            <a:r>
              <a:rPr lang="en-US" b="1" dirty="0" smtClean="0"/>
              <a:t>       </a:t>
            </a:r>
            <a:r>
              <a:rPr lang="en-US" b="1" dirty="0" smtClean="0"/>
              <a:t>                   </a:t>
            </a:r>
            <a:r>
              <a:rPr lang="en-US" b="1" dirty="0" smtClean="0"/>
              <a:t>email: sny@hssus.org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8982670"/>
            <a:ext cx="63246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Surya </a:t>
            </a:r>
            <a:r>
              <a:rPr lang="en-US" b="1" dirty="0" err="1" smtClean="0"/>
              <a:t>Namaskar</a:t>
            </a:r>
            <a:r>
              <a:rPr lang="en-US" b="1" dirty="0" smtClean="0"/>
              <a:t> “Health For Humanity”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56</Words>
  <Application>Microsoft Office PowerPoint</Application>
  <PresentationFormat>A4 Paper (210x297 mm)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Surya Namaskar Yajna 2015</vt:lpstr>
      <vt:lpstr>Surya Namaskar Yajna Programme Details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karthi ...</dc:creator>
  <cp:lastModifiedBy>gaurav x.singhal</cp:lastModifiedBy>
  <cp:revision>27</cp:revision>
  <dcterms:created xsi:type="dcterms:W3CDTF">2014-11-29T14:56:20Z</dcterms:created>
  <dcterms:modified xsi:type="dcterms:W3CDTF">2014-11-30T15:38:42Z</dcterms:modified>
</cp:coreProperties>
</file>